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B9A8-0033-4F03-B0BA-1F2E87E1308B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35C-6D18-405C-99FA-0592BA2AE7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1042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B9A8-0033-4F03-B0BA-1F2E87E1308B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35C-6D18-405C-99FA-0592BA2AE7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7095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B9A8-0033-4F03-B0BA-1F2E87E1308B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35C-6D18-405C-99FA-0592BA2AE7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2056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B9A8-0033-4F03-B0BA-1F2E87E1308B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35C-6D18-405C-99FA-0592BA2AE7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61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B9A8-0033-4F03-B0BA-1F2E87E1308B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35C-6D18-405C-99FA-0592BA2AE7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7835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B9A8-0033-4F03-B0BA-1F2E87E1308B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35C-6D18-405C-99FA-0592BA2AE7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7430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B9A8-0033-4F03-B0BA-1F2E87E1308B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35C-6D18-405C-99FA-0592BA2AE7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790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B9A8-0033-4F03-B0BA-1F2E87E1308B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35C-6D18-405C-99FA-0592BA2AE7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8411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B9A8-0033-4F03-B0BA-1F2E87E1308B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35C-6D18-405C-99FA-0592BA2AE7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9866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B9A8-0033-4F03-B0BA-1F2E87E1308B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35C-6D18-405C-99FA-0592BA2AE7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4207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B9A8-0033-4F03-B0BA-1F2E87E1308B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35C-6D18-405C-99FA-0592BA2AE7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1364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BB9A8-0033-4F03-B0BA-1F2E87E1308B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A735C-6D18-405C-99FA-0592BA2AE7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3242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4280389" y="272534"/>
            <a:ext cx="3108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SetError</a:t>
            </a:r>
            <a:r>
              <a:rPr lang="de-DE" dirty="0" smtClean="0"/>
              <a:t>(ERR_VARS_FILE, </a:t>
            </a:r>
            <a:r>
              <a:rPr lang="de-DE" dirty="0" err="1" smtClean="0"/>
              <a:t>true</a:t>
            </a:r>
            <a:r>
              <a:rPr lang="de-DE" dirty="0" smtClean="0"/>
              <a:t>);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5075452" y="1537221"/>
            <a:ext cx="1268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mtClean="0"/>
              <a:t>SavePVars()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7582254" y="1537221"/>
            <a:ext cx="1263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SaveEVars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776675" y="1527933"/>
            <a:ext cx="1273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SaveBVars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10408194" y="1906553"/>
            <a:ext cx="1469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WriteVars</a:t>
            </a:r>
            <a:r>
              <a:rPr lang="de-DE" dirty="0" smtClean="0"/>
              <a:t>(</a:t>
            </a:r>
            <a:r>
              <a:rPr lang="de-DE" dirty="0" smtClean="0">
                <a:solidFill>
                  <a:srgbClr val="A31515"/>
                </a:solidFill>
              </a:rPr>
              <a:t>'B'</a:t>
            </a:r>
            <a:r>
              <a:rPr lang="de-DE" dirty="0" smtClean="0">
                <a:solidFill>
                  <a:prstClr val="black"/>
                </a:solidFill>
              </a:rPr>
              <a:t>)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8127493" y="1906553"/>
            <a:ext cx="1457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WriteVars</a:t>
            </a:r>
            <a:r>
              <a:rPr lang="de-DE" dirty="0" smtClean="0"/>
              <a:t>(</a:t>
            </a:r>
            <a:r>
              <a:rPr lang="de-DE" dirty="0" smtClean="0">
                <a:solidFill>
                  <a:srgbClr val="A31515"/>
                </a:solidFill>
              </a:rPr>
              <a:t>'E'</a:t>
            </a:r>
            <a:r>
              <a:rPr lang="de-DE" dirty="0" smtClean="0">
                <a:solidFill>
                  <a:prstClr val="black"/>
                </a:solidFill>
              </a:rPr>
              <a:t>)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5585559" y="1906553"/>
            <a:ext cx="15163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WriteVars</a:t>
            </a:r>
            <a:r>
              <a:rPr lang="de-DE" dirty="0" smtClean="0"/>
              <a:t>(</a:t>
            </a:r>
            <a:r>
              <a:rPr lang="de-DE" dirty="0" smtClean="0">
                <a:solidFill>
                  <a:srgbClr val="A31515"/>
                </a:solidFill>
              </a:rPr>
              <a:t>'P'</a:t>
            </a:r>
            <a:r>
              <a:rPr lang="de-DE" dirty="0" smtClean="0">
                <a:solidFill>
                  <a:prstClr val="black"/>
                </a:solidFill>
              </a:rPr>
              <a:t>) 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2795780" y="1537221"/>
            <a:ext cx="1224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SaveWert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3306136" y="2639541"/>
            <a:ext cx="1469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WriteVars</a:t>
            </a:r>
            <a:r>
              <a:rPr lang="de-DE" dirty="0" smtClean="0"/>
              <a:t>(</a:t>
            </a:r>
            <a:r>
              <a:rPr lang="de-DE" dirty="0">
                <a:solidFill>
                  <a:srgbClr val="A31515"/>
                </a:solidFill>
              </a:rPr>
              <a:t>'B'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3306136" y="3011711"/>
            <a:ext cx="1493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WriteVars</a:t>
            </a:r>
            <a:r>
              <a:rPr lang="de-DE" dirty="0" smtClean="0"/>
              <a:t>(</a:t>
            </a:r>
            <a:r>
              <a:rPr lang="de-DE" dirty="0">
                <a:solidFill>
                  <a:srgbClr val="A31515"/>
                </a:solidFill>
              </a:rPr>
              <a:t>'N'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3306136" y="1906553"/>
            <a:ext cx="1457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WriteVars</a:t>
            </a:r>
            <a:r>
              <a:rPr lang="de-DE" dirty="0" smtClean="0"/>
              <a:t>(</a:t>
            </a:r>
            <a:r>
              <a:rPr lang="de-DE" dirty="0" smtClean="0">
                <a:solidFill>
                  <a:srgbClr val="A31515"/>
                </a:solidFill>
              </a:rPr>
              <a:t>'E'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3310945" y="2275885"/>
            <a:ext cx="1452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WriteVars</a:t>
            </a:r>
            <a:r>
              <a:rPr lang="de-DE" dirty="0" smtClean="0"/>
              <a:t>(</a:t>
            </a:r>
            <a:r>
              <a:rPr lang="de-DE" dirty="0">
                <a:solidFill>
                  <a:srgbClr val="A31515"/>
                </a:solidFill>
              </a:rPr>
              <a:t>'Z'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3321364" y="3396300"/>
            <a:ext cx="14634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WriteVars</a:t>
            </a:r>
            <a:r>
              <a:rPr lang="de-DE" dirty="0" smtClean="0"/>
              <a:t>(</a:t>
            </a:r>
            <a:r>
              <a:rPr lang="de-DE" dirty="0">
                <a:solidFill>
                  <a:srgbClr val="A31515"/>
                </a:solidFill>
              </a:rPr>
              <a:t>'P'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17" name="Rechteck 16"/>
          <p:cNvSpPr/>
          <p:nvPr/>
        </p:nvSpPr>
        <p:spPr>
          <a:xfrm>
            <a:off x="104410" y="1537221"/>
            <a:ext cx="1428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ReadAllVars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591788" y="1853331"/>
            <a:ext cx="1433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RestoreVars</a:t>
            </a:r>
            <a:r>
              <a:rPr lang="de-DE" dirty="0" smtClean="0"/>
              <a:t>()</a:t>
            </a:r>
            <a:endParaRPr lang="de-DE" dirty="0"/>
          </a:p>
        </p:txBody>
      </p:sp>
      <p:cxnSp>
        <p:nvCxnSpPr>
          <p:cNvPr id="20" name="Gerade Verbindung mit Pfeil 19"/>
          <p:cNvCxnSpPr>
            <a:stCxn id="17" idx="0"/>
            <a:endCxn id="4" idx="2"/>
          </p:cNvCxnSpPr>
          <p:nvPr/>
        </p:nvCxnSpPr>
        <p:spPr>
          <a:xfrm flipV="1">
            <a:off x="818708" y="641866"/>
            <a:ext cx="5016178" cy="8953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stCxn id="11" idx="0"/>
            <a:endCxn id="4" idx="2"/>
          </p:cNvCxnSpPr>
          <p:nvPr/>
        </p:nvCxnSpPr>
        <p:spPr>
          <a:xfrm flipV="1">
            <a:off x="3408224" y="641866"/>
            <a:ext cx="2426662" cy="8953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>
            <a:stCxn id="5" idx="0"/>
            <a:endCxn id="4" idx="2"/>
          </p:cNvCxnSpPr>
          <p:nvPr/>
        </p:nvCxnSpPr>
        <p:spPr>
          <a:xfrm flipV="1">
            <a:off x="5709600" y="641866"/>
            <a:ext cx="125286" cy="8953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>
            <a:stCxn id="6" idx="0"/>
            <a:endCxn id="4" idx="2"/>
          </p:cNvCxnSpPr>
          <p:nvPr/>
        </p:nvCxnSpPr>
        <p:spPr>
          <a:xfrm flipH="1" flipV="1">
            <a:off x="5834886" y="641866"/>
            <a:ext cx="2378887" cy="8953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>
            <a:stCxn id="7" idx="0"/>
            <a:endCxn id="4" idx="2"/>
          </p:cNvCxnSpPr>
          <p:nvPr/>
        </p:nvCxnSpPr>
        <p:spPr>
          <a:xfrm flipH="1" flipV="1">
            <a:off x="5834886" y="641866"/>
            <a:ext cx="4578310" cy="886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583807" y="4626570"/>
            <a:ext cx="32599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ERR_VARS_FILE wird gesetzt,</a:t>
            </a:r>
          </a:p>
          <a:p>
            <a:r>
              <a:rPr lang="de-DE" dirty="0" smtClean="0"/>
              <a:t>wenn das Öffnen oder Schreiben</a:t>
            </a:r>
          </a:p>
          <a:p>
            <a:r>
              <a:rPr lang="de-DE" dirty="0" smtClean="0"/>
              <a:t>einer </a:t>
            </a:r>
            <a:r>
              <a:rPr lang="de-DE" dirty="0" err="1" smtClean="0"/>
              <a:t>Konfigdatei</a:t>
            </a:r>
            <a:r>
              <a:rPr lang="de-DE" dirty="0" smtClean="0"/>
              <a:t> fehlschlägt.</a:t>
            </a:r>
            <a:endParaRPr lang="de-DE" dirty="0"/>
          </a:p>
        </p:txBody>
      </p:sp>
      <p:sp>
        <p:nvSpPr>
          <p:cNvPr id="30" name="Textfeld 29"/>
          <p:cNvSpPr txBox="1"/>
          <p:nvPr/>
        </p:nvSpPr>
        <p:spPr>
          <a:xfrm>
            <a:off x="211967" y="4626570"/>
            <a:ext cx="29059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ERR_VARS_FILE wird gesetzt,</a:t>
            </a:r>
          </a:p>
          <a:p>
            <a:r>
              <a:rPr lang="de-DE" dirty="0" smtClean="0"/>
              <a:t>wenn das Öffnen oder Lesen</a:t>
            </a:r>
          </a:p>
          <a:p>
            <a:r>
              <a:rPr lang="de-DE" dirty="0" smtClean="0"/>
              <a:t>einer </a:t>
            </a:r>
            <a:r>
              <a:rPr lang="de-DE" dirty="0" err="1" smtClean="0"/>
              <a:t>Konfigdatei</a:t>
            </a:r>
            <a:r>
              <a:rPr lang="de-DE" dirty="0" smtClean="0"/>
              <a:t> fehlschlägt.</a:t>
            </a:r>
            <a:endParaRPr lang="de-DE" dirty="0"/>
          </a:p>
        </p:txBody>
      </p:sp>
      <p:cxnSp>
        <p:nvCxnSpPr>
          <p:cNvPr id="33" name="Gerader Verbinder 32"/>
          <p:cNvCxnSpPr>
            <a:stCxn id="18" idx="2"/>
            <a:endCxn id="30" idx="0"/>
          </p:cNvCxnSpPr>
          <p:nvPr/>
        </p:nvCxnSpPr>
        <p:spPr>
          <a:xfrm>
            <a:off x="1308587" y="2222663"/>
            <a:ext cx="356342" cy="240390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/>
          <p:cNvCxnSpPr>
            <a:stCxn id="16" idx="2"/>
            <a:endCxn id="29" idx="0"/>
          </p:cNvCxnSpPr>
          <p:nvPr/>
        </p:nvCxnSpPr>
        <p:spPr>
          <a:xfrm>
            <a:off x="4053103" y="3765632"/>
            <a:ext cx="4160670" cy="86093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>
            <a:stCxn id="10" idx="2"/>
            <a:endCxn id="29" idx="0"/>
          </p:cNvCxnSpPr>
          <p:nvPr/>
        </p:nvCxnSpPr>
        <p:spPr>
          <a:xfrm>
            <a:off x="6343748" y="2275885"/>
            <a:ext cx="1870025" cy="235068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/>
          <p:cNvCxnSpPr>
            <a:stCxn id="9" idx="2"/>
            <a:endCxn id="29" idx="0"/>
          </p:cNvCxnSpPr>
          <p:nvPr/>
        </p:nvCxnSpPr>
        <p:spPr>
          <a:xfrm flipH="1">
            <a:off x="8213773" y="2275885"/>
            <a:ext cx="642253" cy="235068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/>
          <p:cNvCxnSpPr>
            <a:stCxn id="8" idx="2"/>
            <a:endCxn id="29" idx="0"/>
          </p:cNvCxnSpPr>
          <p:nvPr/>
        </p:nvCxnSpPr>
        <p:spPr>
          <a:xfrm flipH="1">
            <a:off x="8213773" y="2275885"/>
            <a:ext cx="2929366" cy="235068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4727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Breitbild</PresentationFormat>
  <Paragraphs>21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Hermann, Melanie</dc:creator>
  <cp:lastModifiedBy>Hermann, Melanie</cp:lastModifiedBy>
  <cp:revision>3</cp:revision>
  <dcterms:created xsi:type="dcterms:W3CDTF">2015-07-01T08:00:40Z</dcterms:created>
  <dcterms:modified xsi:type="dcterms:W3CDTF">2015-07-01T08:12:41Z</dcterms:modified>
</cp:coreProperties>
</file>