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614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5D13-1342-497A-9019-7447B2BD5351}" type="datetimeFigureOut">
              <a:rPr lang="de-DE" smtClean="0"/>
              <a:t>08.10.2015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09993-7272-4B94-98BB-C4ECD0B7CF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2519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5D13-1342-497A-9019-7447B2BD5351}" type="datetimeFigureOut">
              <a:rPr lang="de-DE" smtClean="0"/>
              <a:t>08.10.2015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09993-7272-4B94-98BB-C4ECD0B7CF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079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5D13-1342-497A-9019-7447B2BD5351}" type="datetimeFigureOut">
              <a:rPr lang="de-DE" smtClean="0"/>
              <a:t>08.10.2015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09993-7272-4B94-98BB-C4ECD0B7CF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5604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5D13-1342-497A-9019-7447B2BD5351}" type="datetimeFigureOut">
              <a:rPr lang="de-DE" smtClean="0"/>
              <a:t>08.10.2015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09993-7272-4B94-98BB-C4ECD0B7CF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5088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5D13-1342-497A-9019-7447B2BD5351}" type="datetimeFigureOut">
              <a:rPr lang="de-DE" smtClean="0"/>
              <a:t>08.10.2015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09993-7272-4B94-98BB-C4ECD0B7CF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8277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5D13-1342-497A-9019-7447B2BD5351}" type="datetimeFigureOut">
              <a:rPr lang="de-DE" smtClean="0"/>
              <a:t>08.10.2015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09993-7272-4B94-98BB-C4ECD0B7CF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191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5D13-1342-497A-9019-7447B2BD5351}" type="datetimeFigureOut">
              <a:rPr lang="de-DE" smtClean="0"/>
              <a:t>08.10.2015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09993-7272-4B94-98BB-C4ECD0B7CF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2509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5D13-1342-497A-9019-7447B2BD5351}" type="datetimeFigureOut">
              <a:rPr lang="de-DE" smtClean="0"/>
              <a:t>08.10.2015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09993-7272-4B94-98BB-C4ECD0B7CF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08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5D13-1342-497A-9019-7447B2BD5351}" type="datetimeFigureOut">
              <a:rPr lang="de-DE" smtClean="0"/>
              <a:t>08.10.2015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09993-7272-4B94-98BB-C4ECD0B7CF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000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5D13-1342-497A-9019-7447B2BD5351}" type="datetimeFigureOut">
              <a:rPr lang="de-DE" smtClean="0"/>
              <a:t>08.10.2015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09993-7272-4B94-98BB-C4ECD0B7CF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2536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75D13-1342-497A-9019-7447B2BD5351}" type="datetimeFigureOut">
              <a:rPr lang="de-DE" smtClean="0"/>
              <a:t>08.10.2015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09993-7272-4B94-98BB-C4ECD0B7CF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6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75D13-1342-497A-9019-7447B2BD5351}" type="datetimeFigureOut">
              <a:rPr lang="de-DE" smtClean="0"/>
              <a:t>08.10.2015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09993-7272-4B94-98BB-C4ECD0B7CF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445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93134" y="1346134"/>
            <a:ext cx="1271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/>
              <a:t>SaveXVars</a:t>
            </a:r>
            <a:r>
              <a:rPr lang="de-DE" dirty="0" smtClean="0"/>
              <a:t>()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656494" y="1715466"/>
            <a:ext cx="397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solidFill>
                  <a:srgbClr val="FFC000"/>
                </a:solidFill>
              </a:rPr>
              <a:t>crcSDCard</a:t>
            </a:r>
            <a:r>
              <a:rPr lang="de-DE" dirty="0" smtClean="0"/>
              <a:t> = GeneriereCR16ForAllEVars()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56494" y="2454130"/>
            <a:ext cx="1415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/>
              <a:t>WriteVars</a:t>
            </a:r>
            <a:r>
              <a:rPr lang="de-DE" dirty="0" smtClean="0"/>
              <a:t>(X)</a:t>
            </a:r>
          </a:p>
        </p:txBody>
      </p:sp>
      <p:sp>
        <p:nvSpPr>
          <p:cNvPr id="14" name="Rechteck 13"/>
          <p:cNvSpPr/>
          <p:nvPr/>
        </p:nvSpPr>
        <p:spPr>
          <a:xfrm>
            <a:off x="1271054" y="2823462"/>
            <a:ext cx="3998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FerroLeseIndex</a:t>
            </a:r>
            <a:r>
              <a:rPr lang="de-DE" dirty="0" smtClean="0"/>
              <a:t>(FERRO_IDX_CRC_EVARS)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3407518" y="3674505"/>
            <a:ext cx="4925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CCanIn</a:t>
            </a:r>
            <a:r>
              <a:rPr lang="de-DE" dirty="0" smtClean="0"/>
              <a:t>::</a:t>
            </a:r>
            <a:r>
              <a:rPr lang="de-DE" dirty="0" err="1" smtClean="0"/>
              <a:t>ThreadFunc</a:t>
            </a:r>
            <a:r>
              <a:rPr lang="de-DE" dirty="0" smtClean="0"/>
              <a:t>(</a:t>
            </a:r>
            <a:r>
              <a:rPr lang="de-DE" dirty="0" err="1" smtClean="0"/>
              <a:t>case</a:t>
            </a:r>
            <a:r>
              <a:rPr lang="de-DE" dirty="0" smtClean="0"/>
              <a:t> FERRO_IDX_CRC_EVARS)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4497317" y="4052449"/>
            <a:ext cx="3414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solidFill>
                  <a:srgbClr val="7030A0"/>
                </a:solidFill>
              </a:rPr>
              <a:t>crcFerro</a:t>
            </a:r>
            <a:r>
              <a:rPr lang="de-DE" dirty="0" smtClean="0">
                <a:solidFill>
                  <a:srgbClr val="7030A0"/>
                </a:solidFill>
              </a:rPr>
              <a:t> </a:t>
            </a:r>
            <a:r>
              <a:rPr lang="de-DE" dirty="0" smtClean="0"/>
              <a:t>= Auslesen aus </a:t>
            </a:r>
            <a:r>
              <a:rPr lang="de-DE" dirty="0" err="1" smtClean="0"/>
              <a:t>Ferroram</a:t>
            </a:r>
            <a:endParaRPr lang="de-DE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4497317" y="4412716"/>
            <a:ext cx="3375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Prüfen ob </a:t>
            </a:r>
            <a:r>
              <a:rPr lang="de-DE" dirty="0" err="1" smtClean="0">
                <a:solidFill>
                  <a:srgbClr val="FFC000"/>
                </a:solidFill>
              </a:rPr>
              <a:t>crcSDCard</a:t>
            </a:r>
            <a:r>
              <a:rPr lang="de-DE" dirty="0" smtClean="0">
                <a:solidFill>
                  <a:srgbClr val="FFC000"/>
                </a:solidFill>
              </a:rPr>
              <a:t> </a:t>
            </a:r>
            <a:r>
              <a:rPr lang="de-DE" dirty="0" smtClean="0"/>
              <a:t>== </a:t>
            </a:r>
            <a:r>
              <a:rPr lang="de-DE" dirty="0" err="1" smtClean="0">
                <a:solidFill>
                  <a:srgbClr val="7030A0"/>
                </a:solidFill>
              </a:rPr>
              <a:t>crcFerro</a:t>
            </a:r>
            <a:r>
              <a:rPr lang="de-DE" dirty="0" smtClean="0">
                <a:solidFill>
                  <a:srgbClr val="7030A0"/>
                </a:solidFill>
              </a:rPr>
              <a:t> </a:t>
            </a:r>
            <a:r>
              <a:rPr lang="de-DE" dirty="0" smtClean="0"/>
              <a:t>?</a:t>
            </a:r>
            <a:endParaRPr lang="de-DE" dirty="0" smtClean="0">
              <a:solidFill>
                <a:srgbClr val="7030A0"/>
              </a:solidFill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4971741" y="4782501"/>
            <a:ext cx="1505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00B050"/>
                </a:solidFill>
              </a:rPr>
              <a:t>Wenn ja &gt; OK</a:t>
            </a:r>
            <a:endParaRPr lang="de-DE" dirty="0">
              <a:solidFill>
                <a:srgbClr val="00B050"/>
              </a:solidFill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4971741" y="5142316"/>
            <a:ext cx="18481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Wenn nein &gt; NOK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4497317" y="5529777"/>
            <a:ext cx="397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solidFill>
                  <a:srgbClr val="FFC000"/>
                </a:solidFill>
              </a:rPr>
              <a:t>crcSDCard</a:t>
            </a:r>
            <a:r>
              <a:rPr lang="de-DE" dirty="0" smtClean="0"/>
              <a:t> = GeneriereCR16ForAllEVars()</a:t>
            </a:r>
          </a:p>
        </p:txBody>
      </p:sp>
      <p:sp>
        <p:nvSpPr>
          <p:cNvPr id="21" name="Rechteck 20"/>
          <p:cNvSpPr/>
          <p:nvPr/>
        </p:nvSpPr>
        <p:spPr>
          <a:xfrm>
            <a:off x="4497317" y="5889592"/>
            <a:ext cx="5452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FerroSchreibeIndex</a:t>
            </a:r>
            <a:r>
              <a:rPr lang="de-DE" dirty="0" smtClean="0"/>
              <a:t>(FERRO_IDX_CRC_EVARS, </a:t>
            </a:r>
            <a:r>
              <a:rPr lang="de-DE" dirty="0" err="1" smtClean="0">
                <a:solidFill>
                  <a:srgbClr val="FFC000"/>
                </a:solidFill>
              </a:rPr>
              <a:t>crcSDCard</a:t>
            </a:r>
            <a:r>
              <a:rPr lang="de-DE" dirty="0" smtClean="0"/>
              <a:t>)</a:t>
            </a:r>
            <a:endParaRPr lang="de-DE" dirty="0"/>
          </a:p>
        </p:txBody>
      </p:sp>
      <p:cxnSp>
        <p:nvCxnSpPr>
          <p:cNvPr id="23" name="Gerade Verbindung mit Pfeil 22"/>
          <p:cNvCxnSpPr/>
          <p:nvPr/>
        </p:nvCxnSpPr>
        <p:spPr>
          <a:xfrm>
            <a:off x="1900719" y="3188036"/>
            <a:ext cx="1900719" cy="52794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516803" y="2085759"/>
            <a:ext cx="5687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 smtClean="0"/>
              <a:t>* </a:t>
            </a:r>
            <a:r>
              <a:rPr lang="de-DE" i="1" dirty="0" err="1" smtClean="0"/>
              <a:t>FerroSchreibeIndex</a:t>
            </a:r>
            <a:r>
              <a:rPr lang="de-DE" i="1" dirty="0" smtClean="0"/>
              <a:t>(FERRO_IDX_CRC_EVARS, </a:t>
            </a:r>
            <a:r>
              <a:rPr lang="de-DE" i="1" dirty="0" err="1" smtClean="0">
                <a:solidFill>
                  <a:srgbClr val="FFC000"/>
                </a:solidFill>
              </a:rPr>
              <a:t>crcSDCard</a:t>
            </a:r>
            <a:r>
              <a:rPr lang="de-DE" i="1" dirty="0" smtClean="0"/>
              <a:t>) *</a:t>
            </a:r>
            <a:endParaRPr lang="de-DE" i="1" dirty="0"/>
          </a:p>
        </p:txBody>
      </p:sp>
      <p:sp>
        <p:nvSpPr>
          <p:cNvPr id="27" name="Textfeld 26"/>
          <p:cNvSpPr txBox="1"/>
          <p:nvPr/>
        </p:nvSpPr>
        <p:spPr>
          <a:xfrm>
            <a:off x="93134" y="1035823"/>
            <a:ext cx="4306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Änderung geräteintern, z.B. </a:t>
            </a:r>
            <a:r>
              <a:rPr lang="de-DE" dirty="0" err="1" smtClean="0"/>
              <a:t>eaValue</a:t>
            </a:r>
            <a:r>
              <a:rPr lang="de-DE" dirty="0" smtClean="0"/>
              <a:t>(…) = …;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6311697" y="1004911"/>
            <a:ext cx="3201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Änderung per </a:t>
            </a:r>
            <a:r>
              <a:rPr lang="de-DE" dirty="0" err="1" smtClean="0"/>
              <a:t>Disp</a:t>
            </a:r>
            <a:r>
              <a:rPr lang="de-DE" dirty="0" smtClean="0"/>
              <a:t>., MB, </a:t>
            </a:r>
            <a:r>
              <a:rPr lang="de-DE" dirty="0" err="1" smtClean="0"/>
              <a:t>GCProt</a:t>
            </a:r>
            <a:endParaRPr lang="de-DE" dirty="0" smtClean="0"/>
          </a:p>
        </p:txBody>
      </p:sp>
      <p:sp>
        <p:nvSpPr>
          <p:cNvPr id="29" name="Textfeld 28"/>
          <p:cNvSpPr txBox="1"/>
          <p:nvPr/>
        </p:nvSpPr>
        <p:spPr>
          <a:xfrm>
            <a:off x="6324489" y="1364726"/>
            <a:ext cx="1091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/>
              <a:t>SetWert</a:t>
            </a:r>
            <a:r>
              <a:rPr lang="de-DE" dirty="0" smtClean="0"/>
              <a:t>()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6870440" y="1724541"/>
            <a:ext cx="397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>
                <a:solidFill>
                  <a:srgbClr val="FFC000"/>
                </a:solidFill>
              </a:rPr>
              <a:t>crcSDCard</a:t>
            </a:r>
            <a:r>
              <a:rPr lang="de-DE" dirty="0" smtClean="0"/>
              <a:t> = GeneriereCR16ForAllEVars()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6870440" y="2093873"/>
            <a:ext cx="122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/>
              <a:t>SaveWert</a:t>
            </a:r>
            <a:r>
              <a:rPr lang="de-DE" dirty="0" smtClean="0"/>
              <a:t>()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7414082" y="2474335"/>
            <a:ext cx="1362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err="1" smtClean="0"/>
              <a:t>WriteVars</a:t>
            </a:r>
            <a:r>
              <a:rPr lang="de-DE" dirty="0" smtClean="0"/>
              <a:t>(X)</a:t>
            </a:r>
          </a:p>
        </p:txBody>
      </p:sp>
      <p:sp>
        <p:nvSpPr>
          <p:cNvPr id="33" name="Rechteck 32"/>
          <p:cNvSpPr/>
          <p:nvPr/>
        </p:nvSpPr>
        <p:spPr>
          <a:xfrm>
            <a:off x="8095326" y="2818704"/>
            <a:ext cx="3998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 smtClean="0"/>
              <a:t>FerroLeseIndex</a:t>
            </a:r>
            <a:r>
              <a:rPr lang="de-DE" dirty="0" smtClean="0"/>
              <a:t>(FERRO_IDX_CRC_EVARS)</a:t>
            </a:r>
            <a:endParaRPr lang="de-DE" dirty="0"/>
          </a:p>
        </p:txBody>
      </p:sp>
      <p:cxnSp>
        <p:nvCxnSpPr>
          <p:cNvPr id="35" name="Gerade Verbindung mit Pfeil 34"/>
          <p:cNvCxnSpPr/>
          <p:nvPr/>
        </p:nvCxnSpPr>
        <p:spPr>
          <a:xfrm flipH="1">
            <a:off x="4068566" y="3168869"/>
            <a:ext cx="4417889" cy="54711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/>
          <p:cNvSpPr txBox="1"/>
          <p:nvPr/>
        </p:nvSpPr>
        <p:spPr>
          <a:xfrm>
            <a:off x="3801438" y="151928"/>
            <a:ext cx="319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Ablauf </a:t>
            </a:r>
            <a:r>
              <a:rPr lang="de-DE" sz="20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EVars</a:t>
            </a:r>
            <a:r>
              <a:rPr lang="de-DE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-CRC - Vergleich</a:t>
            </a:r>
            <a:endParaRPr lang="de-DE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9514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</Words>
  <Application>Microsoft Office PowerPoint</Application>
  <PresentationFormat>Breitbild</PresentationFormat>
  <Paragraphs>20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Hermann, Melanie</dc:creator>
  <cp:lastModifiedBy>Hermann, Melanie</cp:lastModifiedBy>
  <cp:revision>6</cp:revision>
  <dcterms:created xsi:type="dcterms:W3CDTF">2015-10-08T12:46:23Z</dcterms:created>
  <dcterms:modified xsi:type="dcterms:W3CDTF">2015-10-08T14:01:37Z</dcterms:modified>
</cp:coreProperties>
</file>