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50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04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983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31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65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608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15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48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11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02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04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36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0902" y="6021119"/>
            <a:ext cx="2168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fkt_GCVariante()</a:t>
            </a:r>
          </a:p>
          <a:p>
            <a:r>
              <a:rPr lang="de-DE" dirty="0"/>
              <a:t>fkt_GasAnalyzerTyp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1418226" y="3707738"/>
            <a:ext cx="3453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C_DSfGApi::SetParam_BusParam ()</a:t>
            </a:r>
          </a:p>
        </p:txBody>
      </p:sp>
      <p:cxnSp>
        <p:nvCxnSpPr>
          <p:cNvPr id="6" name="Straight Arrow Connector 5"/>
          <p:cNvCxnSpPr>
            <a:stCxn id="2" idx="0"/>
            <a:endCxn id="55" idx="2"/>
          </p:cNvCxnSpPr>
          <p:nvPr/>
        </p:nvCxnSpPr>
        <p:spPr>
          <a:xfrm flipV="1">
            <a:off x="3144949" y="5264766"/>
            <a:ext cx="0" cy="756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5" idx="0"/>
            <a:endCxn id="4" idx="2"/>
          </p:cNvCxnSpPr>
          <p:nvPr/>
        </p:nvCxnSpPr>
        <p:spPr>
          <a:xfrm flipV="1">
            <a:off x="3144949" y="4077070"/>
            <a:ext cx="0" cy="818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44949" y="4075579"/>
            <a:ext cx="3185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Übernehmen der neuen Infos in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DSfG-Struktur.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76477" y="3015795"/>
            <a:ext cx="3136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C_DSfGManager::</a:t>
            </a:r>
            <a:r>
              <a:rPr lang="de-DE" dirty="0" smtClean="0"/>
              <a:t>Do_AllEvent()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1658999" y="2063818"/>
            <a:ext cx="297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C_DSfGManager::</a:t>
            </a:r>
            <a:r>
              <a:rPr lang="de-DE" dirty="0" smtClean="0"/>
              <a:t>Do_Param()</a:t>
            </a:r>
            <a:endParaRPr lang="de-DE" dirty="0"/>
          </a:p>
        </p:txBody>
      </p:sp>
      <p:cxnSp>
        <p:nvCxnSpPr>
          <p:cNvPr id="13" name="Straight Arrow Connector 12"/>
          <p:cNvCxnSpPr>
            <a:stCxn id="4" idx="0"/>
            <a:endCxn id="10" idx="2"/>
          </p:cNvCxnSpPr>
          <p:nvPr/>
        </p:nvCxnSpPr>
        <p:spPr>
          <a:xfrm flipV="1">
            <a:off x="3144949" y="3385127"/>
            <a:ext cx="3" cy="322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  <a:endCxn id="11" idx="2"/>
          </p:cNvCxnSpPr>
          <p:nvPr/>
        </p:nvCxnSpPr>
        <p:spPr>
          <a:xfrm flipH="1" flipV="1">
            <a:off x="3144951" y="2433150"/>
            <a:ext cx="1" cy="582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438394" y="1309616"/>
            <a:ext cx="3413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C_DSfGManager</a:t>
            </a:r>
            <a:r>
              <a:rPr lang="de-DE" dirty="0"/>
              <a:t>::Set_CanParam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7" name="Rectangle 16"/>
          <p:cNvSpPr/>
          <p:nvPr/>
        </p:nvSpPr>
        <p:spPr>
          <a:xfrm>
            <a:off x="1474459" y="166737"/>
            <a:ext cx="3340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C_DSfGManager::</a:t>
            </a:r>
            <a:r>
              <a:rPr lang="de-DE" dirty="0" smtClean="0"/>
              <a:t>Set_BusParam()</a:t>
            </a:r>
            <a:endParaRPr lang="de-DE" dirty="0"/>
          </a:p>
        </p:txBody>
      </p:sp>
      <p:cxnSp>
        <p:nvCxnSpPr>
          <p:cNvPr id="19" name="Straight Arrow Connector 18"/>
          <p:cNvCxnSpPr>
            <a:stCxn id="11" idx="0"/>
            <a:endCxn id="16" idx="2"/>
          </p:cNvCxnSpPr>
          <p:nvPr/>
        </p:nvCxnSpPr>
        <p:spPr>
          <a:xfrm flipV="1">
            <a:off x="3144951" y="1678948"/>
            <a:ext cx="0" cy="384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0"/>
            <a:endCxn id="17" idx="2"/>
          </p:cNvCxnSpPr>
          <p:nvPr/>
        </p:nvCxnSpPr>
        <p:spPr>
          <a:xfrm flipH="1" flipV="1">
            <a:off x="3144949" y="536069"/>
            <a:ext cx="2" cy="773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826751" y="166320"/>
            <a:ext cx="3589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C_DSfGBus::</a:t>
            </a:r>
            <a:r>
              <a:rPr lang="de-DE" dirty="0" smtClean="0"/>
              <a:t>buildAllBusTeilnehmer()</a:t>
            </a:r>
            <a:endParaRPr lang="de-DE" dirty="0"/>
          </a:p>
        </p:txBody>
      </p:sp>
      <p:cxnSp>
        <p:nvCxnSpPr>
          <p:cNvPr id="24" name="Straight Arrow Connector 23"/>
          <p:cNvCxnSpPr>
            <a:stCxn id="17" idx="3"/>
            <a:endCxn id="22" idx="1"/>
          </p:cNvCxnSpPr>
          <p:nvPr/>
        </p:nvCxnSpPr>
        <p:spPr>
          <a:xfrm flipV="1">
            <a:off x="4815438" y="350986"/>
            <a:ext cx="2011313" cy="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14488" y="1313250"/>
            <a:ext cx="301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C_DSfGBus::</a:t>
            </a:r>
            <a:r>
              <a:rPr lang="de-DE" dirty="0" smtClean="0"/>
              <a:t>buildTeilnehmer()</a:t>
            </a:r>
            <a:endParaRPr lang="de-DE" dirty="0"/>
          </a:p>
        </p:txBody>
      </p:sp>
      <p:cxnSp>
        <p:nvCxnSpPr>
          <p:cNvPr id="27" name="Straight Arrow Connector 26"/>
          <p:cNvCxnSpPr>
            <a:stCxn id="22" idx="2"/>
            <a:endCxn id="25" idx="0"/>
          </p:cNvCxnSpPr>
          <p:nvPr/>
        </p:nvCxnSpPr>
        <p:spPr>
          <a:xfrm flipH="1">
            <a:off x="8621632" y="535652"/>
            <a:ext cx="2" cy="777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370552" y="2360573"/>
            <a:ext cx="2502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C_DSfGTeilnehmer::</a:t>
            </a:r>
            <a:r>
              <a:rPr lang="de-DE" dirty="0" smtClean="0"/>
              <a:t>Set()</a:t>
            </a:r>
            <a:endParaRPr lang="de-DE" dirty="0"/>
          </a:p>
        </p:txBody>
      </p:sp>
      <p:cxnSp>
        <p:nvCxnSpPr>
          <p:cNvPr id="30" name="Straight Arrow Connector 29"/>
          <p:cNvCxnSpPr>
            <a:stCxn id="25" idx="2"/>
            <a:endCxn id="28" idx="0"/>
          </p:cNvCxnSpPr>
          <p:nvPr/>
        </p:nvCxnSpPr>
        <p:spPr>
          <a:xfrm>
            <a:off x="8621632" y="1682582"/>
            <a:ext cx="0" cy="677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21631" y="2822244"/>
            <a:ext cx="3022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Bilden der DSfG-Gerätenamen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mit neuen Informationen.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939843" y="4895434"/>
            <a:ext cx="2410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DSfGAdrSetOrValidate()</a:t>
            </a:r>
            <a:endParaRPr lang="de-DE" dirty="0"/>
          </a:p>
        </p:txBody>
      </p:sp>
      <p:sp>
        <p:nvSpPr>
          <p:cNvPr id="60" name="TextBox 59"/>
          <p:cNvSpPr txBox="1"/>
          <p:nvPr/>
        </p:nvSpPr>
        <p:spPr>
          <a:xfrm>
            <a:off x="3131470" y="5197910"/>
            <a:ext cx="4881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Wird aufgerufen für BUS-1 und BUS-2.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Hier wird GCVariante und GasAnalyzerTyp gesetzt.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144949" y="2366317"/>
            <a:ext cx="2726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case FCTID_SETCANPARAM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144948" y="486747"/>
            <a:ext cx="3150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Übergabe der neuen Parameter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an Funktion.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621632" y="535652"/>
            <a:ext cx="335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Weitergabe der neuen Parameter.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621631" y="1678948"/>
            <a:ext cx="335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Weitergabe der neuen Parameter.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90582" y="4264148"/>
            <a:ext cx="3662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C_DSfGBus::addInternerTeilnehmer()</a:t>
            </a:r>
            <a:endParaRPr lang="de-DE" dirty="0"/>
          </a:p>
        </p:txBody>
      </p:sp>
      <p:sp>
        <p:nvSpPr>
          <p:cNvPr id="26" name="Rectangle 25"/>
          <p:cNvSpPr/>
          <p:nvPr/>
        </p:nvSpPr>
        <p:spPr>
          <a:xfrm>
            <a:off x="6713973" y="4861690"/>
            <a:ext cx="3803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C_DSfG_Global::</a:t>
            </a:r>
            <a:r>
              <a:rPr lang="de-DE" dirty="0" smtClean="0"/>
              <a:t>Set_DSfGTeilnehmer()</a:t>
            </a:r>
            <a:endParaRPr lang="de-DE" dirty="0"/>
          </a:p>
        </p:txBody>
      </p:sp>
      <p:sp>
        <p:nvSpPr>
          <p:cNvPr id="33" name="Rectangle 32"/>
          <p:cNvSpPr/>
          <p:nvPr/>
        </p:nvSpPr>
        <p:spPr>
          <a:xfrm>
            <a:off x="6569914" y="3671216"/>
            <a:ext cx="4103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C_CANInterface::</a:t>
            </a:r>
            <a:r>
              <a:rPr lang="de-DE" dirty="0" smtClean="0"/>
              <a:t>addInternerTeilnehmer()</a:t>
            </a:r>
            <a:endParaRPr lang="de-DE" dirty="0"/>
          </a:p>
        </p:txBody>
      </p:sp>
      <p:cxnSp>
        <p:nvCxnSpPr>
          <p:cNvPr id="37" name="Straight Arrow Connector 36"/>
          <p:cNvCxnSpPr>
            <a:stCxn id="28" idx="0"/>
            <a:endCxn id="33" idx="0"/>
          </p:cNvCxnSpPr>
          <p:nvPr/>
        </p:nvCxnSpPr>
        <p:spPr>
          <a:xfrm flipH="1">
            <a:off x="8621630" y="2360573"/>
            <a:ext cx="2" cy="1310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2"/>
            <a:endCxn id="5" idx="0"/>
          </p:cNvCxnSpPr>
          <p:nvPr/>
        </p:nvCxnSpPr>
        <p:spPr>
          <a:xfrm flipH="1">
            <a:off x="8621629" y="4040548"/>
            <a:ext cx="1" cy="223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5" idx="2"/>
            <a:endCxn id="26" idx="0"/>
          </p:cNvCxnSpPr>
          <p:nvPr/>
        </p:nvCxnSpPr>
        <p:spPr>
          <a:xfrm flipH="1">
            <a:off x="8615872" y="4633480"/>
            <a:ext cx="5757" cy="228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92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9058" y="225469"/>
            <a:ext cx="3084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C_DSfGFix::GetText(int stream)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655916" y="1064713"/>
            <a:ext cx="4490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C_DSfGBus::dsfgReadLiveData(DSFGNODE *p)</a:t>
            </a:r>
          </a:p>
        </p:txBody>
      </p:sp>
      <p:cxnSp>
        <p:nvCxnSpPr>
          <p:cNvPr id="8" name="Straight Arrow Connector 7"/>
          <p:cNvCxnSpPr>
            <a:stCxn id="6" idx="0"/>
            <a:endCxn id="5" idx="2"/>
          </p:cNvCxnSpPr>
          <p:nvPr/>
        </p:nvCxnSpPr>
        <p:spPr>
          <a:xfrm flipV="1">
            <a:off x="5901243" y="594801"/>
            <a:ext cx="1" cy="469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0355" y="2154635"/>
            <a:ext cx="396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C_DSFGBUS::dsfgEinstell(DSFGNODE *p)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7595455" y="2154635"/>
            <a:ext cx="376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C_DSFGBUS::fillStdAbf(DSFGNODE *p)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2941346" y="3434562"/>
            <a:ext cx="403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C_DSFGBUS::dsfgListCmd(DSFGNODE *p)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7295886" y="3428697"/>
            <a:ext cx="4364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C_DSFGBUS::dsfgRegionCmd(DSFGNODE *p)</a:t>
            </a:r>
            <a:endParaRPr lang="de-DE" dirty="0"/>
          </a:p>
        </p:txBody>
      </p:sp>
      <p:cxnSp>
        <p:nvCxnSpPr>
          <p:cNvPr id="14" name="Straight Arrow Connector 13"/>
          <p:cNvCxnSpPr>
            <a:stCxn id="9" idx="0"/>
            <a:endCxn id="6" idx="2"/>
          </p:cNvCxnSpPr>
          <p:nvPr/>
        </p:nvCxnSpPr>
        <p:spPr>
          <a:xfrm flipV="1">
            <a:off x="2211635" y="1434045"/>
            <a:ext cx="3689608" cy="720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  <a:endCxn id="6" idx="2"/>
          </p:cNvCxnSpPr>
          <p:nvPr/>
        </p:nvCxnSpPr>
        <p:spPr>
          <a:xfrm flipH="1" flipV="1">
            <a:off x="5901243" y="1434045"/>
            <a:ext cx="3576811" cy="720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0"/>
            <a:endCxn id="6" idx="2"/>
          </p:cNvCxnSpPr>
          <p:nvPr/>
        </p:nvCxnSpPr>
        <p:spPr>
          <a:xfrm flipV="1">
            <a:off x="4959944" y="1434045"/>
            <a:ext cx="941299" cy="2000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0"/>
            <a:endCxn id="6" idx="2"/>
          </p:cNvCxnSpPr>
          <p:nvPr/>
        </p:nvCxnSpPr>
        <p:spPr>
          <a:xfrm flipH="1" flipV="1">
            <a:off x="5901243" y="1434045"/>
            <a:ext cx="3576811" cy="1994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0"/>
            <a:endCxn id="10" idx="2"/>
          </p:cNvCxnSpPr>
          <p:nvPr/>
        </p:nvCxnSpPr>
        <p:spPr>
          <a:xfrm flipV="1">
            <a:off x="4959944" y="2523967"/>
            <a:ext cx="4518110" cy="910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2" idx="0"/>
            <a:endCxn id="10" idx="2"/>
          </p:cNvCxnSpPr>
          <p:nvPr/>
        </p:nvCxnSpPr>
        <p:spPr>
          <a:xfrm flipV="1">
            <a:off x="9478054" y="2523967"/>
            <a:ext cx="0" cy="904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65263" y="4683147"/>
            <a:ext cx="2292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C_DSFGBUS::Reaktor()</a:t>
            </a:r>
            <a:endParaRPr lang="de-DE" dirty="0"/>
          </a:p>
        </p:txBody>
      </p:sp>
      <p:cxnSp>
        <p:nvCxnSpPr>
          <p:cNvPr id="54" name="Straight Arrow Connector 53"/>
          <p:cNvCxnSpPr>
            <a:stCxn id="47" idx="0"/>
            <a:endCxn id="12" idx="2"/>
          </p:cNvCxnSpPr>
          <p:nvPr/>
        </p:nvCxnSpPr>
        <p:spPr>
          <a:xfrm flipV="1">
            <a:off x="2211635" y="3798029"/>
            <a:ext cx="7266419" cy="885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47" idx="0"/>
            <a:endCxn id="11" idx="2"/>
          </p:cNvCxnSpPr>
          <p:nvPr/>
        </p:nvCxnSpPr>
        <p:spPr>
          <a:xfrm flipV="1">
            <a:off x="2211635" y="3803894"/>
            <a:ext cx="2748309" cy="879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47" idx="0"/>
            <a:endCxn id="9" idx="2"/>
          </p:cNvCxnSpPr>
          <p:nvPr/>
        </p:nvCxnSpPr>
        <p:spPr>
          <a:xfrm flipV="1">
            <a:off x="2211635" y="2523967"/>
            <a:ext cx="0" cy="2159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79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Hermann, Melanie</dc:creator>
  <cp:lastModifiedBy>Hermann, Melanie</cp:lastModifiedBy>
  <cp:revision>21</cp:revision>
  <dcterms:created xsi:type="dcterms:W3CDTF">2015-06-08T11:37:58Z</dcterms:created>
  <dcterms:modified xsi:type="dcterms:W3CDTF">2015-06-09T13:40:27Z</dcterms:modified>
</cp:coreProperties>
</file>