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3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6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CC1B-C489-409E-B8E8-6E34D41CF10D}" type="datetimeFigureOut">
              <a:rPr lang="de-DE" smtClean="0"/>
              <a:t>09.06.2015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786F-6908-4F27-B159-D1FF4D7639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507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CC1B-C489-409E-B8E8-6E34D41CF10D}" type="datetimeFigureOut">
              <a:rPr lang="de-DE" smtClean="0"/>
              <a:t>09.06.2015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786F-6908-4F27-B159-D1FF4D7639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3043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CC1B-C489-409E-B8E8-6E34D41CF10D}" type="datetimeFigureOut">
              <a:rPr lang="de-DE" smtClean="0"/>
              <a:t>09.06.2015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786F-6908-4F27-B159-D1FF4D7639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9830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CC1B-C489-409E-B8E8-6E34D41CF10D}" type="datetimeFigureOut">
              <a:rPr lang="de-DE" smtClean="0"/>
              <a:t>09.06.2015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786F-6908-4F27-B159-D1FF4D7639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9313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CC1B-C489-409E-B8E8-6E34D41CF10D}" type="datetimeFigureOut">
              <a:rPr lang="de-DE" smtClean="0"/>
              <a:t>09.06.2015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786F-6908-4F27-B159-D1FF4D7639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2659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CC1B-C489-409E-B8E8-6E34D41CF10D}" type="datetimeFigureOut">
              <a:rPr lang="de-DE" smtClean="0"/>
              <a:t>09.06.2015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786F-6908-4F27-B159-D1FF4D7639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6089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CC1B-C489-409E-B8E8-6E34D41CF10D}" type="datetimeFigureOut">
              <a:rPr lang="de-DE" smtClean="0"/>
              <a:t>09.06.2015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786F-6908-4F27-B159-D1FF4D7639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1157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CC1B-C489-409E-B8E8-6E34D41CF10D}" type="datetimeFigureOut">
              <a:rPr lang="de-DE" smtClean="0"/>
              <a:t>09.06.2015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786F-6908-4F27-B159-D1FF4D7639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0488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CC1B-C489-409E-B8E8-6E34D41CF10D}" type="datetimeFigureOut">
              <a:rPr lang="de-DE" smtClean="0"/>
              <a:t>09.06.2015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786F-6908-4F27-B159-D1FF4D7639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0114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CC1B-C489-409E-B8E8-6E34D41CF10D}" type="datetimeFigureOut">
              <a:rPr lang="de-DE" smtClean="0"/>
              <a:t>09.06.2015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786F-6908-4F27-B159-D1FF4D7639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9024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CC1B-C489-409E-B8E8-6E34D41CF10D}" type="datetimeFigureOut">
              <a:rPr lang="de-DE" smtClean="0"/>
              <a:t>09.06.2015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786F-6908-4F27-B159-D1FF4D7639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8046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BCC1B-C489-409E-B8E8-6E34D41CF10D}" type="datetimeFigureOut">
              <a:rPr lang="de-DE" smtClean="0"/>
              <a:t>09.06.2015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C786F-6908-4F27-B159-D1FF4D7639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0368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60902" y="6021119"/>
            <a:ext cx="21680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fkt_GCVariante()</a:t>
            </a:r>
          </a:p>
          <a:p>
            <a:r>
              <a:rPr lang="de-DE" dirty="0"/>
              <a:t>fkt_GasAnalyzerTyp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4" name="Rectangle 3"/>
          <p:cNvSpPr/>
          <p:nvPr/>
        </p:nvSpPr>
        <p:spPr>
          <a:xfrm>
            <a:off x="1418226" y="3707738"/>
            <a:ext cx="34534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C_DSfGApi::SetParam_BusParam ()</a:t>
            </a:r>
          </a:p>
        </p:txBody>
      </p:sp>
      <p:cxnSp>
        <p:nvCxnSpPr>
          <p:cNvPr id="6" name="Straight Arrow Connector 5"/>
          <p:cNvCxnSpPr>
            <a:stCxn id="2" idx="0"/>
            <a:endCxn id="55" idx="2"/>
          </p:cNvCxnSpPr>
          <p:nvPr/>
        </p:nvCxnSpPr>
        <p:spPr>
          <a:xfrm flipV="1">
            <a:off x="3144949" y="5264766"/>
            <a:ext cx="0" cy="7563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endCxn id="4" idx="2"/>
          </p:cNvCxnSpPr>
          <p:nvPr/>
        </p:nvCxnSpPr>
        <p:spPr>
          <a:xfrm flipH="1" flipV="1">
            <a:off x="3144949" y="4077070"/>
            <a:ext cx="1" cy="12151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144949" y="4075579"/>
            <a:ext cx="31856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Übernehmen der neuen Infos in</a:t>
            </a:r>
          </a:p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DSfG-Struktur.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76477" y="3015795"/>
            <a:ext cx="3136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C_DSfGManager::</a:t>
            </a:r>
            <a:r>
              <a:rPr lang="de-DE" dirty="0" smtClean="0"/>
              <a:t>Do_AllEvent()</a:t>
            </a:r>
            <a:endParaRPr lang="de-DE" dirty="0"/>
          </a:p>
        </p:txBody>
      </p:sp>
      <p:sp>
        <p:nvSpPr>
          <p:cNvPr id="11" name="Rectangle 10"/>
          <p:cNvSpPr/>
          <p:nvPr/>
        </p:nvSpPr>
        <p:spPr>
          <a:xfrm>
            <a:off x="1658999" y="2063818"/>
            <a:ext cx="2971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C_DSfGManager::</a:t>
            </a:r>
            <a:r>
              <a:rPr lang="de-DE" dirty="0" smtClean="0"/>
              <a:t>Do_Param()</a:t>
            </a:r>
            <a:endParaRPr lang="de-DE" dirty="0"/>
          </a:p>
        </p:txBody>
      </p:sp>
      <p:cxnSp>
        <p:nvCxnSpPr>
          <p:cNvPr id="13" name="Straight Arrow Connector 12"/>
          <p:cNvCxnSpPr>
            <a:stCxn id="4" idx="0"/>
            <a:endCxn id="10" idx="2"/>
          </p:cNvCxnSpPr>
          <p:nvPr/>
        </p:nvCxnSpPr>
        <p:spPr>
          <a:xfrm flipV="1">
            <a:off x="3144949" y="3385127"/>
            <a:ext cx="3" cy="3226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0" idx="0"/>
            <a:endCxn id="11" idx="2"/>
          </p:cNvCxnSpPr>
          <p:nvPr/>
        </p:nvCxnSpPr>
        <p:spPr>
          <a:xfrm flipH="1" flipV="1">
            <a:off x="3144951" y="2433150"/>
            <a:ext cx="1" cy="5826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438394" y="1309616"/>
            <a:ext cx="3413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C_DSfGManager</a:t>
            </a:r>
            <a:r>
              <a:rPr lang="de-DE" dirty="0"/>
              <a:t>::Set_CanParam</a:t>
            </a:r>
            <a:r>
              <a:rPr lang="de-DE" dirty="0" smtClean="0"/>
              <a:t>()</a:t>
            </a:r>
            <a:endParaRPr lang="de-DE" dirty="0"/>
          </a:p>
        </p:txBody>
      </p:sp>
      <p:sp>
        <p:nvSpPr>
          <p:cNvPr id="17" name="Rectangle 16"/>
          <p:cNvSpPr/>
          <p:nvPr/>
        </p:nvSpPr>
        <p:spPr>
          <a:xfrm>
            <a:off x="1474459" y="166737"/>
            <a:ext cx="3340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C_DSfGManager::</a:t>
            </a:r>
            <a:r>
              <a:rPr lang="de-DE" dirty="0" smtClean="0"/>
              <a:t>Set_BusParam()</a:t>
            </a:r>
            <a:endParaRPr lang="de-DE" dirty="0"/>
          </a:p>
        </p:txBody>
      </p:sp>
      <p:cxnSp>
        <p:nvCxnSpPr>
          <p:cNvPr id="19" name="Straight Arrow Connector 18"/>
          <p:cNvCxnSpPr>
            <a:stCxn id="11" idx="0"/>
            <a:endCxn id="16" idx="2"/>
          </p:cNvCxnSpPr>
          <p:nvPr/>
        </p:nvCxnSpPr>
        <p:spPr>
          <a:xfrm flipV="1">
            <a:off x="3144951" y="1678948"/>
            <a:ext cx="0" cy="3848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6" idx="0"/>
            <a:endCxn id="17" idx="2"/>
          </p:cNvCxnSpPr>
          <p:nvPr/>
        </p:nvCxnSpPr>
        <p:spPr>
          <a:xfrm flipH="1" flipV="1">
            <a:off x="3144949" y="536069"/>
            <a:ext cx="2" cy="7735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6826751" y="166320"/>
            <a:ext cx="35897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C_DSfGBus::</a:t>
            </a:r>
            <a:r>
              <a:rPr lang="de-DE" dirty="0" smtClean="0"/>
              <a:t>buildAllBusTeilnehmer()</a:t>
            </a:r>
            <a:endParaRPr lang="de-DE" dirty="0"/>
          </a:p>
        </p:txBody>
      </p:sp>
      <p:cxnSp>
        <p:nvCxnSpPr>
          <p:cNvPr id="24" name="Straight Arrow Connector 23"/>
          <p:cNvCxnSpPr>
            <a:stCxn id="17" idx="3"/>
            <a:endCxn id="22" idx="1"/>
          </p:cNvCxnSpPr>
          <p:nvPr/>
        </p:nvCxnSpPr>
        <p:spPr>
          <a:xfrm flipV="1">
            <a:off x="4815438" y="350986"/>
            <a:ext cx="2011313" cy="4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7114488" y="1313250"/>
            <a:ext cx="30142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C_DSfGBus::</a:t>
            </a:r>
            <a:r>
              <a:rPr lang="de-DE" dirty="0" smtClean="0"/>
              <a:t>buildTeilnehmer()</a:t>
            </a:r>
            <a:endParaRPr lang="de-DE" dirty="0"/>
          </a:p>
        </p:txBody>
      </p:sp>
      <p:cxnSp>
        <p:nvCxnSpPr>
          <p:cNvPr id="27" name="Straight Arrow Connector 26"/>
          <p:cNvCxnSpPr>
            <a:stCxn id="22" idx="2"/>
            <a:endCxn id="25" idx="0"/>
          </p:cNvCxnSpPr>
          <p:nvPr/>
        </p:nvCxnSpPr>
        <p:spPr>
          <a:xfrm flipH="1">
            <a:off x="8621632" y="535652"/>
            <a:ext cx="2" cy="7775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7370552" y="2360573"/>
            <a:ext cx="25021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C_DSfGTeilnehmer::</a:t>
            </a:r>
            <a:r>
              <a:rPr lang="de-DE" dirty="0" smtClean="0"/>
              <a:t>Set()</a:t>
            </a:r>
            <a:endParaRPr lang="de-DE" dirty="0"/>
          </a:p>
        </p:txBody>
      </p:sp>
      <p:cxnSp>
        <p:nvCxnSpPr>
          <p:cNvPr id="30" name="Straight Arrow Connector 29"/>
          <p:cNvCxnSpPr>
            <a:stCxn id="25" idx="2"/>
            <a:endCxn id="28" idx="0"/>
          </p:cNvCxnSpPr>
          <p:nvPr/>
        </p:nvCxnSpPr>
        <p:spPr>
          <a:xfrm>
            <a:off x="8621632" y="1682582"/>
            <a:ext cx="0" cy="6779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621631" y="2822244"/>
            <a:ext cx="30222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Bilden der DSfG-Gerätenamen</a:t>
            </a:r>
          </a:p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mit neuen Informationen.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939843" y="4895434"/>
            <a:ext cx="24102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DSfGAdrSetOrValidate()</a:t>
            </a:r>
            <a:endParaRPr lang="de-DE" dirty="0"/>
          </a:p>
        </p:txBody>
      </p:sp>
      <p:sp>
        <p:nvSpPr>
          <p:cNvPr id="60" name="TextBox 59"/>
          <p:cNvSpPr txBox="1"/>
          <p:nvPr/>
        </p:nvSpPr>
        <p:spPr>
          <a:xfrm>
            <a:off x="3131470" y="5197910"/>
            <a:ext cx="48818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Wird aufgerufen für BUS-1 und BUS-2.</a:t>
            </a:r>
          </a:p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Hier wird GCVariante und GasAnalyzerTyp gesetzt.</a:t>
            </a:r>
          </a:p>
        </p:txBody>
      </p:sp>
      <p:sp>
        <p:nvSpPr>
          <p:cNvPr id="66" name="Rectangle 65"/>
          <p:cNvSpPr/>
          <p:nvPr/>
        </p:nvSpPr>
        <p:spPr>
          <a:xfrm>
            <a:off x="3144949" y="2366317"/>
            <a:ext cx="27265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case FCTID_SETCANPARAM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144948" y="486747"/>
            <a:ext cx="31502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Übergabe der neuen Parameter</a:t>
            </a:r>
          </a:p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an Funktion.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8621632" y="535652"/>
            <a:ext cx="3354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Weitergabe der neuen Parameter.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621631" y="1678948"/>
            <a:ext cx="3354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Weitergabe der neuen Parameter.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929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59058" y="225469"/>
            <a:ext cx="3084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C_DSfGFix::GetText(int stream)</a:t>
            </a:r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3655916" y="1064713"/>
            <a:ext cx="4490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C_DSfGBus::dsfgReadLiveData(DSFGNODE *p)</a:t>
            </a:r>
          </a:p>
        </p:txBody>
      </p:sp>
      <p:cxnSp>
        <p:nvCxnSpPr>
          <p:cNvPr id="8" name="Straight Arrow Connector 7"/>
          <p:cNvCxnSpPr>
            <a:stCxn id="6" idx="0"/>
            <a:endCxn id="5" idx="2"/>
          </p:cNvCxnSpPr>
          <p:nvPr/>
        </p:nvCxnSpPr>
        <p:spPr>
          <a:xfrm flipV="1">
            <a:off x="5901243" y="594801"/>
            <a:ext cx="1" cy="4699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30355" y="2154635"/>
            <a:ext cx="3962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C_DSFGBUS::dsfgEinstell(DSFGNODE *p)</a:t>
            </a:r>
            <a:endParaRPr lang="de-DE" dirty="0"/>
          </a:p>
        </p:txBody>
      </p:sp>
      <p:sp>
        <p:nvSpPr>
          <p:cNvPr id="10" name="TextBox 9"/>
          <p:cNvSpPr txBox="1"/>
          <p:nvPr/>
        </p:nvSpPr>
        <p:spPr>
          <a:xfrm>
            <a:off x="7595455" y="2154635"/>
            <a:ext cx="376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C_DSFGBUS::fillStdAbf(DSFGNODE *p)</a:t>
            </a:r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2941346" y="3434562"/>
            <a:ext cx="4037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C_DSFGBUS::dsfgListCmd(DSFGNODE *p)</a:t>
            </a:r>
            <a:endParaRPr lang="de-DE" dirty="0"/>
          </a:p>
        </p:txBody>
      </p:sp>
      <p:sp>
        <p:nvSpPr>
          <p:cNvPr id="12" name="TextBox 11"/>
          <p:cNvSpPr txBox="1"/>
          <p:nvPr/>
        </p:nvSpPr>
        <p:spPr>
          <a:xfrm>
            <a:off x="7295886" y="3428697"/>
            <a:ext cx="4364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C_DSFGBUS::dsfgRegionCmd(DSFGNODE *p)</a:t>
            </a:r>
            <a:endParaRPr lang="de-DE" dirty="0"/>
          </a:p>
        </p:txBody>
      </p:sp>
      <p:cxnSp>
        <p:nvCxnSpPr>
          <p:cNvPr id="14" name="Straight Arrow Connector 13"/>
          <p:cNvCxnSpPr>
            <a:stCxn id="9" idx="0"/>
            <a:endCxn id="6" idx="2"/>
          </p:cNvCxnSpPr>
          <p:nvPr/>
        </p:nvCxnSpPr>
        <p:spPr>
          <a:xfrm flipV="1">
            <a:off x="2211635" y="1434045"/>
            <a:ext cx="3689608" cy="7205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0" idx="0"/>
            <a:endCxn id="6" idx="2"/>
          </p:cNvCxnSpPr>
          <p:nvPr/>
        </p:nvCxnSpPr>
        <p:spPr>
          <a:xfrm flipH="1" flipV="1">
            <a:off x="5901243" y="1434045"/>
            <a:ext cx="3576811" cy="7205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1" idx="0"/>
            <a:endCxn id="6" idx="2"/>
          </p:cNvCxnSpPr>
          <p:nvPr/>
        </p:nvCxnSpPr>
        <p:spPr>
          <a:xfrm flipV="1">
            <a:off x="4959944" y="1434045"/>
            <a:ext cx="941299" cy="20005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2" idx="0"/>
            <a:endCxn id="6" idx="2"/>
          </p:cNvCxnSpPr>
          <p:nvPr/>
        </p:nvCxnSpPr>
        <p:spPr>
          <a:xfrm flipH="1" flipV="1">
            <a:off x="5901243" y="1434045"/>
            <a:ext cx="3576811" cy="19946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1" idx="0"/>
            <a:endCxn id="10" idx="2"/>
          </p:cNvCxnSpPr>
          <p:nvPr/>
        </p:nvCxnSpPr>
        <p:spPr>
          <a:xfrm flipV="1">
            <a:off x="4959944" y="2523967"/>
            <a:ext cx="4518110" cy="9105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2" idx="0"/>
            <a:endCxn id="10" idx="2"/>
          </p:cNvCxnSpPr>
          <p:nvPr/>
        </p:nvCxnSpPr>
        <p:spPr>
          <a:xfrm flipV="1">
            <a:off x="9478054" y="2523967"/>
            <a:ext cx="0" cy="9047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065263" y="4683147"/>
            <a:ext cx="2292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C_DSFGBUS::Reaktor()</a:t>
            </a:r>
            <a:endParaRPr lang="de-DE" dirty="0"/>
          </a:p>
        </p:txBody>
      </p:sp>
      <p:cxnSp>
        <p:nvCxnSpPr>
          <p:cNvPr id="54" name="Straight Arrow Connector 53"/>
          <p:cNvCxnSpPr>
            <a:stCxn id="47" idx="0"/>
            <a:endCxn id="12" idx="2"/>
          </p:cNvCxnSpPr>
          <p:nvPr/>
        </p:nvCxnSpPr>
        <p:spPr>
          <a:xfrm flipV="1">
            <a:off x="2211635" y="3798029"/>
            <a:ext cx="7266419" cy="8851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47" idx="0"/>
            <a:endCxn id="11" idx="2"/>
          </p:cNvCxnSpPr>
          <p:nvPr/>
        </p:nvCxnSpPr>
        <p:spPr>
          <a:xfrm flipV="1">
            <a:off x="2211635" y="3803894"/>
            <a:ext cx="2748309" cy="8792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stCxn id="47" idx="0"/>
            <a:endCxn id="9" idx="2"/>
          </p:cNvCxnSpPr>
          <p:nvPr/>
        </p:nvCxnSpPr>
        <p:spPr>
          <a:xfrm flipV="1">
            <a:off x="2211635" y="2523967"/>
            <a:ext cx="0" cy="21591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279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</Words>
  <Application>Microsoft Office PowerPoint</Application>
  <PresentationFormat>Widescreen</PresentationFormat>
  <Paragraphs>29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Hermann, Melanie</dc:creator>
  <cp:lastModifiedBy>Hermann, Melanie</cp:lastModifiedBy>
  <cp:revision>16</cp:revision>
  <dcterms:created xsi:type="dcterms:W3CDTF">2015-06-08T11:37:58Z</dcterms:created>
  <dcterms:modified xsi:type="dcterms:W3CDTF">2015-06-09T09:37:09Z</dcterms:modified>
</cp:coreProperties>
</file>